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B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3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214AF-3C58-454A-9CA1-2DA2AB33DC7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21C81-143D-41CA-ABBA-62938D258D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36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67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06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6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82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9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83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8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88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10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C847-E66B-4FB0-98BF-8BB860358BD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2C419-A48E-4E05-A0B4-386BA73600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1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58CDD-3013-44C8-BF4F-697C0C501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559675" cy="604241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1EA4D7-8EB6-45BB-89F9-20843948D59D}"/>
              </a:ext>
            </a:extLst>
          </p:cNvPr>
          <p:cNvSpPr/>
          <p:nvPr/>
        </p:nvSpPr>
        <p:spPr>
          <a:xfrm>
            <a:off x="0" y="647020"/>
            <a:ext cx="7559675" cy="2486134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5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6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46FCE1CF-D98F-4E33-BB23-4984613BE9EA}"/>
              </a:ext>
            </a:extLst>
          </p:cNvPr>
          <p:cNvSpPr txBox="1">
            <a:spLocks/>
          </p:cNvSpPr>
          <p:nvPr/>
        </p:nvSpPr>
        <p:spPr>
          <a:xfrm>
            <a:off x="264240" y="2552701"/>
            <a:ext cx="4912388" cy="445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「とくしまパラスポーツ人材バンク」</a:t>
            </a:r>
            <a:r>
              <a:rPr lang="ja-JP" altLang="en-US" sz="1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の誕生</a:t>
            </a:r>
            <a:endParaRPr lang="en-US" altLang="ja-JP" sz="15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10CD48C-5723-4557-AB0C-E87A424AD46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628" y="858010"/>
            <a:ext cx="1923895" cy="2099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2017BE-5CF7-425E-9047-1F06C9141B75}"/>
              </a:ext>
            </a:extLst>
          </p:cNvPr>
          <p:cNvSpPr/>
          <p:nvPr/>
        </p:nvSpPr>
        <p:spPr>
          <a:xfrm>
            <a:off x="459152" y="3403201"/>
            <a:ext cx="6641371" cy="1733246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8CBFADE-BEDD-40AA-A6E7-FD82048F39D1}"/>
              </a:ext>
            </a:extLst>
          </p:cNvPr>
          <p:cNvSpPr/>
          <p:nvPr/>
        </p:nvSpPr>
        <p:spPr>
          <a:xfrm>
            <a:off x="459152" y="1618717"/>
            <a:ext cx="4039789" cy="95784"/>
          </a:xfrm>
          <a:prstGeom prst="rect">
            <a:avLst/>
          </a:prstGeom>
          <a:solidFill>
            <a:schemeClr val="accent1">
              <a:lumMod val="40000"/>
              <a:lumOff val="6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7B8FA9-DB6C-4D7A-AEE0-C02601C9E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485" y="956920"/>
            <a:ext cx="4317920" cy="1709407"/>
          </a:xfrm>
        </p:spPr>
        <p:txBody>
          <a:bodyPr/>
          <a:lstStyle/>
          <a:p>
            <a:pPr algn="l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あなたがお持ちのスキル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kumimoji="1" lang="ja-JP" altLang="en-US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パラスポーツサポーター</a:t>
            </a:r>
            <a:endParaRPr kumimoji="1" lang="en-US" altLang="ja-JP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として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活用しませんか！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A39BCCB-E552-4BAE-BAE0-76C0CA9A731D}"/>
              </a:ext>
            </a:extLst>
          </p:cNvPr>
          <p:cNvSpPr/>
          <p:nvPr/>
        </p:nvSpPr>
        <p:spPr>
          <a:xfrm>
            <a:off x="1935126" y="3579125"/>
            <a:ext cx="3540640" cy="32305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5FC2A7B6-0E1F-4AC0-91FD-073EA2E1B109}"/>
              </a:ext>
            </a:extLst>
          </p:cNvPr>
          <p:cNvSpPr txBox="1">
            <a:spLocks/>
          </p:cNvSpPr>
          <p:nvPr/>
        </p:nvSpPr>
        <p:spPr>
          <a:xfrm>
            <a:off x="571500" y="3579124"/>
            <a:ext cx="6542994" cy="16781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「とくしまパラスポーツ人材バンク」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とは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日本パラスポーツ協会等が実施する講習会修了者や，徳島県パラスポーツ指導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者協議会の会員となっているパラスポーツ指導員等が登録し，パラスポーツ大会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等のイベントへの派遣を行なう他，パラスポーツを地域で実施したいと考える方々の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要望に応じて，サポーターを紹介・派遣するものです。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A3BE914-DDAB-4993-ACA6-D968EA329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780" y="5217328"/>
            <a:ext cx="703117" cy="800699"/>
          </a:xfrm>
          <a:prstGeom prst="rect">
            <a:avLst/>
          </a:prstGeom>
        </p:spPr>
      </p:pic>
      <p:sp>
        <p:nvSpPr>
          <p:cNvPr id="19" name="字幕 2">
            <a:extLst>
              <a:ext uri="{FF2B5EF4-FFF2-40B4-BE49-F238E27FC236}">
                <a16:creationId xmlns:a16="http://schemas.microsoft.com/office/drawing/2014/main" id="{838D6364-0AAF-4960-89D4-D8B568E767D2}"/>
              </a:ext>
            </a:extLst>
          </p:cNvPr>
          <p:cNvSpPr txBox="1">
            <a:spLocks/>
          </p:cNvSpPr>
          <p:nvPr/>
        </p:nvSpPr>
        <p:spPr>
          <a:xfrm>
            <a:off x="571500" y="5916258"/>
            <a:ext cx="2898629" cy="1635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「人材バンク」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の目的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〇パラスポーツ指導員等が，パラスポー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　ツの普及や，地域に根ざした活動のための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機会や場を提供します。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〇徳島県における，パラスポーツの発展に寄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与する人材を育て，支えます。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7617C306-8B79-4A7F-BEE0-EA0585C3E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379" y="5202986"/>
            <a:ext cx="703117" cy="815041"/>
          </a:xfrm>
          <a:prstGeom prst="rect">
            <a:avLst/>
          </a:prstGeom>
        </p:spPr>
      </p:pic>
      <p:sp>
        <p:nvSpPr>
          <p:cNvPr id="23" name="字幕 2">
            <a:extLst>
              <a:ext uri="{FF2B5EF4-FFF2-40B4-BE49-F238E27FC236}">
                <a16:creationId xmlns:a16="http://schemas.microsoft.com/office/drawing/2014/main" id="{F8017F46-A593-442E-A104-8BCFBD75CD0B}"/>
              </a:ext>
            </a:extLst>
          </p:cNvPr>
          <p:cNvSpPr txBox="1">
            <a:spLocks/>
          </p:cNvSpPr>
          <p:nvPr/>
        </p:nvSpPr>
        <p:spPr>
          <a:xfrm>
            <a:off x="4087167" y="5929759"/>
            <a:ext cx="2794767" cy="1459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「活動範囲」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〇総合型地域スポーツクラブ，福祉施設，特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別支援学校，その他，パラスポーツを楽し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みながら，技術の習得に励んでいる団体等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への支援と協力を行います。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9B8F73-207C-42B8-96F5-B7AFF50AD86C}"/>
              </a:ext>
            </a:extLst>
          </p:cNvPr>
          <p:cNvSpPr txBox="1">
            <a:spLocks/>
          </p:cNvSpPr>
          <p:nvPr/>
        </p:nvSpPr>
        <p:spPr>
          <a:xfrm>
            <a:off x="0" y="9716543"/>
            <a:ext cx="7559676" cy="97527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　</a:t>
            </a:r>
          </a:p>
        </p:txBody>
      </p:sp>
      <p:sp>
        <p:nvSpPr>
          <p:cNvPr id="26" name="字幕 2">
            <a:extLst>
              <a:ext uri="{FF2B5EF4-FFF2-40B4-BE49-F238E27FC236}">
                <a16:creationId xmlns:a16="http://schemas.microsoft.com/office/drawing/2014/main" id="{3675E926-29B5-40EC-AFB7-A1884649CE71}"/>
              </a:ext>
            </a:extLst>
          </p:cNvPr>
          <p:cNvSpPr txBox="1">
            <a:spLocks/>
          </p:cNvSpPr>
          <p:nvPr/>
        </p:nvSpPr>
        <p:spPr>
          <a:xfrm>
            <a:off x="436485" y="9833803"/>
            <a:ext cx="6984391" cy="858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徳島県パラスポーツ協会（徳島県立障がい者交流プラザ内）</a:t>
            </a:r>
            <a:endParaRPr lang="en-US" altLang="ja-JP" sz="18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770-0005</a:t>
            </a:r>
            <a:r>
              <a:rPr lang="ja-JP" altLang="en-US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徳島市南矢三町２丁目１－５９    ＴＥＬ </a:t>
            </a:r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088-634-2000   </a:t>
            </a:r>
            <a:r>
              <a:rPr lang="ja-JP" altLang="en-US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ＦＡＸ </a:t>
            </a:r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088-634-2020</a:t>
            </a:r>
            <a:endParaRPr lang="en-US" altLang="ja-JP" sz="105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字幕 2">
            <a:extLst>
              <a:ext uri="{FF2B5EF4-FFF2-40B4-BE49-F238E27FC236}">
                <a16:creationId xmlns:a16="http://schemas.microsoft.com/office/drawing/2014/main" id="{47C676C0-3E36-490C-8971-D809568CDC28}"/>
              </a:ext>
            </a:extLst>
          </p:cNvPr>
          <p:cNvSpPr txBox="1">
            <a:spLocks/>
          </p:cNvSpPr>
          <p:nvPr/>
        </p:nvSpPr>
        <p:spPr>
          <a:xfrm>
            <a:off x="180754" y="7632370"/>
            <a:ext cx="7114206" cy="1949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「認定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及び</a:t>
            </a:r>
            <a:r>
              <a:rPr lang="ja-JP" altLang="en-US" sz="18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登録方法」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〇パラスポーツ指導員等で，地域でのパラスポーツ活動をサポートしたい方，当協会或いは関係団体の実施する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　事業等をサポートしたい方で，登録申請を行った方を人材バンクのサポーターとして認定します。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〇人材バンクへの登録及び更新は無料です。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〇登録については，所定の登録申請書（徳島県パラスポーツ協会ホームページよりダウンロード可）に必要事項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　を記入の上，当協会まで送付します。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〇登録期間は，原則として４月１日（年度の途中で登録したときはその日）から翌年度の３月３１日までの２年間で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  す。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l"/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3687159F-F7AE-4FC1-A2F0-EA89019182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6" y="6847367"/>
            <a:ext cx="737911" cy="821383"/>
          </a:xfrm>
          <a:prstGeom prst="rect">
            <a:avLst/>
          </a:prstGeom>
        </p:spPr>
      </p:pic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D1E1985-3097-40D6-A1E5-93368BBDDB60}"/>
              </a:ext>
            </a:extLst>
          </p:cNvPr>
          <p:cNvCxnSpPr>
            <a:cxnSpLocks/>
          </p:cNvCxnSpPr>
          <p:nvPr/>
        </p:nvCxnSpPr>
        <p:spPr>
          <a:xfrm>
            <a:off x="264477" y="10162514"/>
            <a:ext cx="70307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857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349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AR丸ゴシック体E</vt:lpstr>
      <vt:lpstr>BIZ UDゴシック</vt:lpstr>
      <vt:lpstr>游ゴシック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pcuser</dc:creator>
  <cp:lastModifiedBy>USER</cp:lastModifiedBy>
  <cp:revision>74</cp:revision>
  <cp:lastPrinted>2020-07-21T04:57:18Z</cp:lastPrinted>
  <dcterms:created xsi:type="dcterms:W3CDTF">2020-07-13T04:28:42Z</dcterms:created>
  <dcterms:modified xsi:type="dcterms:W3CDTF">2025-03-27T23:57:47Z</dcterms:modified>
</cp:coreProperties>
</file>